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3" r:id="rId9"/>
    <p:sldId id="265" r:id="rId10"/>
    <p:sldId id="266" r:id="rId11"/>
    <p:sldId id="267" r:id="rId12"/>
  </p:sldIdLst>
  <p:sldSz cx="9906000" cy="6858000" type="A4"/>
  <p:notesSz cx="6858000" cy="9144000"/>
  <p:embeddedFontLst>
    <p:embeddedFont>
      <p:font typeface="맑은 고딕" pitchFamily="50" charset="-127"/>
      <p:regular r:id="rId13"/>
      <p:bold r:id="rId14"/>
    </p:embeddedFont>
    <p:embeddedFont>
      <p:font typeface="나눔바른고딕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95" d="100"/>
          <a:sy n="95" d="100"/>
        </p:scale>
        <p:origin x="-108" y="-1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01210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9982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80337" y="274639"/>
            <a:ext cx="2414588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6575" y="274639"/>
            <a:ext cx="7078663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34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57282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2479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575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48300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0584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7301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3761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0042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2696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396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84EAE-8229-4B95-BCC6-0BC2997EC660}" type="datetimeFigureOut">
              <a:rPr lang="ko-KR" altLang="en-US" smtClean="0"/>
              <a:pPr/>
              <a:t>2016-01-20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30AC4-00C9-495A-BDBA-C01E836523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3477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57056" y="1905794"/>
            <a:ext cx="3326984" cy="23873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86473" y="2345104"/>
            <a:ext cx="51269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bg1"/>
                </a:solidFill>
                <a:latin typeface="Adobe Garamond Pro Bold" pitchFamily="18" charset="0"/>
                <a:ea typeface="Adobe Heiti Std R" pitchFamily="34" charset="-128"/>
              </a:rPr>
              <a:t>The Clue Game</a:t>
            </a:r>
            <a:endParaRPr lang="ko-KR" altLang="en-US" sz="6000" dirty="0">
              <a:solidFill>
                <a:schemeClr val="bg1"/>
              </a:solidFill>
              <a:latin typeface="Adobe Garamond Pro Bold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02057" y="3429000"/>
            <a:ext cx="1095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C000"/>
                </a:solidFill>
                <a:latin typeface="Adobe Garamond Pro Bold" pitchFamily="18" charset="0"/>
              </a:rPr>
              <a:t>Team 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60279" y="6546610"/>
            <a:ext cx="41809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윤정선      백수진      이찬재       김경은       강은진 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6178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37176" y="2708920"/>
            <a:ext cx="3975892" cy="28529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50338" y="56591"/>
            <a:ext cx="4055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Game Screen Examples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52600" y="703329"/>
            <a:ext cx="7416824" cy="606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5852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57056" y="1905794"/>
            <a:ext cx="3326984" cy="23873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39163" y="2807312"/>
            <a:ext cx="3609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/>
                </a:solidFill>
                <a:latin typeface="Adobe Garamond Pro Bold" pitchFamily="18" charset="0"/>
                <a:ea typeface="Adobe Heiti Std R" pitchFamily="34" charset="-128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Adobe Garamond Pro Bol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944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1098" b="93853" l="667" r="96133">
                        <a14:foregroundMark x1="22200" y1="71679" x2="20267" y2="79473"/>
                        <a14:foregroundMark x1="7200" y1="56641" x2="10400" y2="58836"/>
                        <a14:foregroundMark x1="20800" y1="12514" x2="22133" y2="15368"/>
                        <a14:foregroundMark x1="29333" y1="7464" x2="31533" y2="10757"/>
                        <a14:foregroundMark x1="71733" y1="6147" x2="70467" y2="13611"/>
                        <a14:foregroundMark x1="78733" y1="16795" x2="79533" y2="20417"/>
                        <a14:foregroundMark x1="82867" y1="63008" x2="87600" y2="66740"/>
                        <a14:foregroundMark x1="75067" y1="67398" x2="77533" y2="70582"/>
                        <a14:foregroundMark x1="76667" y1="68057" x2="76667" y2="68057"/>
                        <a14:foregroundMark x1="78333" y1="70472" x2="74333" y2="64764"/>
                        <a14:foregroundMark x1="69067" y1="72009" x2="69067" y2="72009"/>
                        <a14:foregroundMark x1="66467" y1="69045" x2="66467" y2="69045"/>
                        <a14:foregroundMark x1="74733" y1="73765" x2="74733" y2="73765"/>
                        <a14:backgroundMark x1="77600" y1="70252" x2="75467" y2="66630"/>
                        <a14:backgroundMark x1="76667" y1="69045" x2="76333" y2="69045"/>
                        <a14:backgroundMark x1="82533" y1="67838" x2="82533" y2="67838"/>
                        <a14:backgroundMark x1="81267" y1="66740" x2="74133" y2="59934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70429" y="1052735"/>
            <a:ext cx="8773752" cy="53285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59369" y="44624"/>
            <a:ext cx="3134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What is the Clue?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48472" y="5746030"/>
            <a:ext cx="567308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각각 게임 속의 캐릭터를 맡아 </a:t>
            </a:r>
            <a:endParaRPr lang="en-US" altLang="ko-KR" sz="20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000" b="1" dirty="0" smtClean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어떤 장소에서 누가 무엇으로</a:t>
            </a:r>
            <a:r>
              <a:rPr lang="ko-KR" altLang="en-US" sz="2000" dirty="0" smtClean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20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저택 주인 존 바디를 죽였는지 맞추는 추리 게임이다</a:t>
            </a:r>
            <a:r>
              <a:rPr lang="en-US" altLang="ko-KR" sz="2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412988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57056" y="1905794"/>
            <a:ext cx="3326984" cy="23873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31909" y="2813486"/>
            <a:ext cx="16421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bg1"/>
                </a:solidFill>
                <a:latin typeface="Adobe Garamond Pro Bold" pitchFamily="18" charset="0"/>
              </a:rPr>
              <a:t>Rule</a:t>
            </a:r>
            <a:endParaRPr lang="ko-KR" altLang="en-US" sz="6000" dirty="0">
              <a:solidFill>
                <a:schemeClr val="bg1"/>
              </a:solidFill>
              <a:latin typeface="Adobe Garamond Pro Bol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2451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9557" y="44624"/>
            <a:ext cx="961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Rule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0" b="99483" l="0" r="99916">
                        <a14:foregroundMark x1="16002" y1="29397" x2="11718" y2="24310"/>
                        <a14:foregroundMark x1="9240" y1="42845" x2="2058" y2="36034"/>
                        <a14:foregroundMark x1="10206" y1="44138" x2="4830" y2="47241"/>
                        <a14:foregroundMark x1="17388" y1="32241" x2="12138" y2="34655"/>
                        <a14:foregroundMark x1="18018" y1="32069" x2="17262" y2="32241"/>
                        <a14:foregroundMark x1="5670" y1="79224" x2="9660" y2="76552"/>
                        <a14:foregroundMark x1="5250" y1="87328" x2="9786" y2="84052"/>
                        <a14:foregroundMark x1="12684" y1="81810" x2="16632" y2="78707"/>
                        <a14:foregroundMark x1="11382" y1="88448" x2="16002" y2="84483"/>
                        <a14:foregroundMark x1="19194" y1="81810" x2="22218" y2="80517"/>
                        <a14:foregroundMark x1="23394" y1="81207" x2="22638" y2="80517"/>
                        <a14:foregroundMark x1="18144" y1="89052" x2="22218" y2="86034"/>
                        <a14:foregroundMark x1="27887" y1="82672" x2="28223" y2="86034"/>
                        <a14:foregroundMark x1="35111" y1="85603" x2="35531" y2="88621"/>
                        <a14:foregroundMark x1="65477" y1="4310" x2="65561" y2="9569"/>
                        <a14:foregroundMark x1="70517" y1="3621" x2="69971" y2="9569"/>
                        <a14:foregroundMark x1="75136" y1="7586" x2="74927" y2="13534"/>
                        <a14:foregroundMark x1="79420" y1="8017" x2="79210" y2="13534"/>
                        <a14:foregroundMark x1="83200" y1="8966" x2="82864" y2="13966"/>
                        <a14:foregroundMark x1="88996" y1="48362" x2="95968" y2="52069"/>
                        <a14:foregroundMark x1="84166" y1="61552" x2="96178" y2="87586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5552" y="1700808"/>
            <a:ext cx="5688741" cy="3456384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5745087" y="836712"/>
            <a:ext cx="4104457" cy="5832648"/>
          </a:xfrm>
          <a:prstGeom prst="roundRect">
            <a:avLst>
              <a:gd name="adj" fmla="val 7859"/>
            </a:avLst>
          </a:prstGeom>
          <a:solidFill>
            <a:schemeClr val="bg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rgbClr val="FFC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기본 게임 구성</a:t>
            </a:r>
            <a:endParaRPr lang="en-US" altLang="ko-KR" dirty="0" smtClean="0">
              <a:solidFill>
                <a:srgbClr val="FFC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방카드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무기카드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용의자카드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추리노트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메모장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플레이어 말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주사위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rgbClr val="FFC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플레이어 수</a:t>
            </a:r>
            <a:endParaRPr lang="en-US" altLang="ko-KR" dirty="0">
              <a:solidFill>
                <a:srgbClr val="FFC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카드 수 </a:t>
            </a:r>
            <a:r>
              <a:rPr lang="en-US" altLang="ko-KR" sz="2000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23</a:t>
            </a:r>
            <a:r>
              <a:rPr lang="ko-KR" altLang="en-US" sz="2000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</a:t>
            </a:r>
            <a:endParaRPr lang="en-US" altLang="ko-KR" sz="2000" dirty="0" smtClean="0">
              <a:ln>
                <a:solidFill>
                  <a:srgbClr val="C00000"/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3524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9557" y="44624"/>
            <a:ext cx="961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Rule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5745087" y="836712"/>
            <a:ext cx="4104457" cy="5832648"/>
          </a:xfrm>
          <a:prstGeom prst="roundRect">
            <a:avLst>
              <a:gd name="adj" fmla="val 7859"/>
            </a:avLst>
          </a:prstGeom>
          <a:solidFill>
            <a:schemeClr val="bg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플레이어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명이 각자 캐릭터를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하나씩 고른 다음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용의자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흉기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장소에서 하나씩을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컴퓨터가 뽑아 보관한다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ctr">
              <a:lnSpc>
                <a:spcPct val="150000"/>
              </a:lnSpc>
            </a:pP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ln w="12700">
                  <a:solidFill>
                    <a:srgbClr val="C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이는 게임이 끝날 때까지 </a:t>
            </a:r>
            <a:endParaRPr lang="en-US" altLang="ko-KR" sz="2000" b="1" dirty="0" smtClean="0">
              <a:ln w="12700">
                <a:solidFill>
                  <a:srgbClr val="C00000"/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ln w="12700">
                  <a:solidFill>
                    <a:srgbClr val="C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절대 공개되지 않는다</a:t>
            </a:r>
            <a:r>
              <a:rPr lang="en-US" altLang="ko-KR" sz="2000" b="1" dirty="0" smtClean="0">
                <a:ln w="12700">
                  <a:solidFill>
                    <a:srgbClr val="C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b="1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나머지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장의 카드는 참가자들이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장씩 나눠 가지게 되며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굳이 용의자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흉기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장소의 비율을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맞춰서 줘야 한다는 룰은 없다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b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0" b="99483" l="0" r="99916">
                        <a14:foregroundMark x1="16002" y1="29397" x2="11718" y2="24310"/>
                        <a14:foregroundMark x1="9240" y1="42845" x2="2058" y2="36034"/>
                        <a14:foregroundMark x1="10206" y1="44138" x2="4830" y2="47241"/>
                        <a14:foregroundMark x1="17388" y1="32241" x2="12138" y2="34655"/>
                        <a14:foregroundMark x1="18018" y1="32069" x2="17262" y2="32241"/>
                        <a14:foregroundMark x1="5670" y1="79224" x2="9660" y2="76552"/>
                        <a14:foregroundMark x1="5250" y1="87328" x2="9786" y2="84052"/>
                        <a14:foregroundMark x1="12684" y1="81810" x2="16632" y2="78707"/>
                        <a14:foregroundMark x1="11382" y1="88448" x2="16002" y2="84483"/>
                        <a14:foregroundMark x1="19194" y1="81810" x2="22218" y2="80517"/>
                        <a14:foregroundMark x1="23394" y1="81207" x2="22638" y2="80517"/>
                        <a14:foregroundMark x1="18144" y1="89052" x2="22218" y2="86034"/>
                        <a14:foregroundMark x1="27887" y1="82672" x2="28223" y2="86034"/>
                        <a14:foregroundMark x1="35111" y1="85603" x2="35531" y2="88621"/>
                        <a14:foregroundMark x1="65477" y1="4310" x2="65561" y2="9569"/>
                        <a14:foregroundMark x1="70517" y1="3621" x2="69971" y2="9569"/>
                        <a14:foregroundMark x1="75136" y1="7586" x2="74927" y2="13534"/>
                        <a14:foregroundMark x1="79420" y1="8017" x2="79210" y2="13534"/>
                        <a14:foregroundMark x1="83200" y1="8966" x2="82864" y2="13966"/>
                        <a14:foregroundMark x1="88996" y1="48362" x2="95968" y2="52069"/>
                        <a14:foregroundMark x1="84166" y1="61552" x2="96178" y2="87586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5552" y="1700808"/>
            <a:ext cx="5688741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625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9557" y="44624"/>
            <a:ext cx="961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Rule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5745087" y="836712"/>
            <a:ext cx="4104457" cy="5832648"/>
          </a:xfrm>
          <a:prstGeom prst="roundRect">
            <a:avLst>
              <a:gd name="adj" fmla="val 7859"/>
            </a:avLst>
          </a:prstGeom>
          <a:solidFill>
            <a:schemeClr val="bg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주사위를 굴려 원하는 방에 가서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용의자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흉기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이 곳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장소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살인을 했다</a:t>
            </a:r>
            <a:endParaRPr lang="en-US" altLang="ko-KR" b="1" dirty="0" smtClean="0">
              <a:ln>
                <a:solidFill>
                  <a:srgbClr val="C00000"/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라고 추리를 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턴의 플레이어는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추리한 플레이어가 추리에서 말한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카드를 갖고 있다면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추리를 한 플레이어에게 카드를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보여준다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만약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다음 턴의 플레이어가 보여줄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카드가 없다면 그 다음의 플레이어가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 없다면 그 다음의 플레이어가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카드를 보여줍니다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0" b="99483" l="0" r="99916">
                        <a14:foregroundMark x1="16002" y1="29397" x2="11718" y2="24310"/>
                        <a14:foregroundMark x1="9240" y1="42845" x2="2058" y2="36034"/>
                        <a14:foregroundMark x1="10206" y1="44138" x2="4830" y2="47241"/>
                        <a14:foregroundMark x1="17388" y1="32241" x2="12138" y2="34655"/>
                        <a14:foregroundMark x1="18018" y1="32069" x2="17262" y2="32241"/>
                        <a14:foregroundMark x1="5670" y1="79224" x2="9660" y2="76552"/>
                        <a14:foregroundMark x1="5250" y1="87328" x2="9786" y2="84052"/>
                        <a14:foregroundMark x1="12684" y1="81810" x2="16632" y2="78707"/>
                        <a14:foregroundMark x1="11382" y1="88448" x2="16002" y2="84483"/>
                        <a14:foregroundMark x1="19194" y1="81810" x2="22218" y2="80517"/>
                        <a14:foregroundMark x1="23394" y1="81207" x2="22638" y2="80517"/>
                        <a14:foregroundMark x1="18144" y1="89052" x2="22218" y2="86034"/>
                        <a14:foregroundMark x1="27887" y1="82672" x2="28223" y2="86034"/>
                        <a14:foregroundMark x1="35111" y1="85603" x2="35531" y2="88621"/>
                        <a14:foregroundMark x1="65477" y1="4310" x2="65561" y2="9569"/>
                        <a14:foregroundMark x1="70517" y1="3621" x2="69971" y2="9569"/>
                        <a14:foregroundMark x1="75136" y1="7586" x2="74927" y2="13534"/>
                        <a14:foregroundMark x1="79420" y1="8017" x2="79210" y2="13534"/>
                        <a14:foregroundMark x1="83200" y1="8966" x2="82864" y2="13966"/>
                        <a14:foregroundMark x1="88996" y1="48362" x2="95968" y2="52069"/>
                        <a14:foregroundMark x1="84166" y1="61552" x2="96178" y2="87586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5552" y="1700808"/>
            <a:ext cx="5688741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338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9557" y="44624"/>
            <a:ext cx="961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Rule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5745087" y="836712"/>
            <a:ext cx="4104457" cy="5832648"/>
          </a:xfrm>
          <a:prstGeom prst="roundRect">
            <a:avLst>
              <a:gd name="adj" fmla="val 7859"/>
            </a:avLst>
          </a:prstGeom>
          <a:solidFill>
            <a:schemeClr val="bg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턴을 계속 진행하면서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추리와 증거를 주고받는다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봉인된 카드를 확실히 안다고 생각되면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본인의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턴에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최종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추리를 하게 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최종 추리를 한 사람만 컴퓨터가 뽑은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장의 카드를 볼 수 있으며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본인의 추리가 정답이라면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게임에서 승리한다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만약 틀렸다면 컴퓨터의 카드는 </a:t>
            </a:r>
            <a:endParaRPr lang="en-US" altLang="ko-KR" b="1" dirty="0" smtClean="0">
              <a:ln>
                <a:solidFill>
                  <a:srgbClr val="C00000"/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공개하지 않고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추리에 실패한 </a:t>
            </a:r>
            <a:endParaRPr lang="en-US" altLang="ko-KR" b="1" dirty="0" smtClean="0">
              <a:ln>
                <a:solidFill>
                  <a:srgbClr val="C00000"/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플레이어는 추리에는 참여 할 수 없고</a:t>
            </a:r>
            <a:endParaRPr lang="en-US" altLang="ko-KR" b="1" dirty="0" smtClean="0">
              <a:ln>
                <a:solidFill>
                  <a:srgbClr val="C00000"/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계속 증명에만 참여해야 한다</a:t>
            </a:r>
            <a:r>
              <a:rPr lang="en-US" altLang="ko-KR" b="1" dirty="0" smtClean="0">
                <a:ln>
                  <a:solidFill>
                    <a:srgbClr val="C00000"/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b="1" dirty="0" smtClean="0">
              <a:ln>
                <a:solidFill>
                  <a:srgbClr val="C00000"/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ackgroundRemoval t="0" b="99483" l="0" r="99916">
                        <a14:foregroundMark x1="16002" y1="29397" x2="11718" y2="24310"/>
                        <a14:foregroundMark x1="9240" y1="42845" x2="2058" y2="36034"/>
                        <a14:foregroundMark x1="10206" y1="44138" x2="4830" y2="47241"/>
                        <a14:foregroundMark x1="17388" y1="32241" x2="12138" y2="34655"/>
                        <a14:foregroundMark x1="18018" y1="32069" x2="17262" y2="32241"/>
                        <a14:foregroundMark x1="5670" y1="79224" x2="9660" y2="76552"/>
                        <a14:foregroundMark x1="5250" y1="87328" x2="9786" y2="84052"/>
                        <a14:foregroundMark x1="12684" y1="81810" x2="16632" y2="78707"/>
                        <a14:foregroundMark x1="11382" y1="88448" x2="16002" y2="84483"/>
                        <a14:foregroundMark x1="19194" y1="81810" x2="22218" y2="80517"/>
                        <a14:foregroundMark x1="23394" y1="81207" x2="22638" y2="80517"/>
                        <a14:foregroundMark x1="18144" y1="89052" x2="22218" y2="86034"/>
                        <a14:foregroundMark x1="27887" y1="82672" x2="28223" y2="86034"/>
                        <a14:foregroundMark x1="35111" y1="85603" x2="35531" y2="88621"/>
                        <a14:foregroundMark x1="65477" y1="4310" x2="65561" y2="9569"/>
                        <a14:foregroundMark x1="70517" y1="3621" x2="69971" y2="9569"/>
                        <a14:foregroundMark x1="75136" y1="7586" x2="74927" y2="13534"/>
                        <a14:foregroundMark x1="79420" y1="8017" x2="79210" y2="13534"/>
                        <a14:foregroundMark x1="83200" y1="8966" x2="82864" y2="13966"/>
                        <a14:foregroundMark x1="88996" y1="48362" x2="95968" y2="52069"/>
                        <a14:foregroundMark x1="84166" y1="61552" x2="96178" y2="87586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5552" y="1700808"/>
            <a:ext cx="5688741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0993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57056" y="1905794"/>
            <a:ext cx="3326984" cy="23873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16199" y="2345104"/>
            <a:ext cx="426514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/>
                </a:solidFill>
                <a:latin typeface="Adobe Garamond Pro Bold" pitchFamily="18" charset="0"/>
                <a:ea typeface="Adobe Heiti Std R" pitchFamily="34" charset="-128"/>
              </a:rPr>
              <a:t>Game Screen</a:t>
            </a:r>
          </a:p>
          <a:p>
            <a:pPr algn="ctr"/>
            <a:r>
              <a:rPr lang="en-US" altLang="ko-KR" sz="6000" dirty="0" smtClean="0">
                <a:solidFill>
                  <a:schemeClr val="bg1"/>
                </a:solidFill>
                <a:latin typeface="Adobe Garamond Pro Bold" pitchFamily="18" charset="0"/>
                <a:ea typeface="Adobe Heiti Std R" pitchFamily="34" charset="-128"/>
              </a:rPr>
              <a:t>Examples</a:t>
            </a:r>
            <a:endParaRPr lang="ko-KR" altLang="en-US" sz="6000" dirty="0">
              <a:solidFill>
                <a:schemeClr val="bg1"/>
              </a:solidFill>
              <a:latin typeface="Adobe Garamond Pro Bol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623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311696" y="4005069"/>
            <a:ext cx="3975892" cy="285293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2560" y="764704"/>
            <a:ext cx="8207060" cy="57058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50338" y="56591"/>
            <a:ext cx="4055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obe Garamond Pro Bold" pitchFamily="18" charset="0"/>
              </a:rPr>
              <a:t>Game Screen Examples</a:t>
            </a:r>
            <a:endParaRPr lang="ko-KR" altLang="en-US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obe Garamond Pro Bol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016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250</Words>
  <Application>Microsoft Office PowerPoint</Application>
  <PresentationFormat>A4 용지(210x297mm)</PresentationFormat>
  <Paragraphs>67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굴림</vt:lpstr>
      <vt:lpstr>Arial</vt:lpstr>
      <vt:lpstr>Adobe Garamond Pro Bold</vt:lpstr>
      <vt:lpstr>Adobe Heiti Std R</vt:lpstr>
      <vt:lpstr>맑은 고딕</vt:lpstr>
      <vt:lpstr>나눔바른고딕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Jungsun Stella Yoon</dc:creator>
  <cp:lastModifiedBy>sist</cp:lastModifiedBy>
  <cp:revision>13</cp:revision>
  <dcterms:created xsi:type="dcterms:W3CDTF">2016-01-20T05:45:46Z</dcterms:created>
  <dcterms:modified xsi:type="dcterms:W3CDTF">2016-01-20T07:52:27Z</dcterms:modified>
</cp:coreProperties>
</file>

<file path=docProps/thumbnail.jpeg>
</file>